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8"/>
  </p:notesMasterIdLst>
  <p:sldIdLst>
    <p:sldId id="256" r:id="rId2"/>
    <p:sldId id="257" r:id="rId3"/>
    <p:sldId id="260" r:id="rId4"/>
    <p:sldId id="258" r:id="rId5"/>
    <p:sldId id="259" r:id="rId6"/>
    <p:sldId id="261" r:id="rId7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900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EFB354-0001-46F6-9C0B-5658D63AA2AB}" type="datetimeFigureOut">
              <a:rPr lang="es-ES" smtClean="0"/>
              <a:pPr/>
              <a:t>26/04/2011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EF74AF-0BBD-44E5-8889-81A5E1CD385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E8411-6CBB-4999-950D-B9EC47D2A70D}" type="datetimeFigureOut">
              <a:rPr lang="es-ES" smtClean="0"/>
              <a:pPr/>
              <a:t>26/04/2011</a:t>
            </a:fld>
            <a:endParaRPr lang="es-ES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76A27-6084-4455-90C9-F86F560EE4E1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E8411-6CBB-4999-950D-B9EC47D2A70D}" type="datetimeFigureOut">
              <a:rPr lang="es-ES" smtClean="0"/>
              <a:pPr/>
              <a:t>26/04/2011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76A27-6084-4455-90C9-F86F560EE4E1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advClick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E8411-6CBB-4999-950D-B9EC47D2A70D}" type="datetimeFigureOut">
              <a:rPr lang="es-ES" smtClean="0"/>
              <a:pPr/>
              <a:t>26/04/2011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76A27-6084-4455-90C9-F86F560EE4E1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advClick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E8411-6CBB-4999-950D-B9EC47D2A70D}" type="datetimeFigureOut">
              <a:rPr lang="es-ES" smtClean="0"/>
              <a:pPr/>
              <a:t>26/04/2011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76A27-6084-4455-90C9-F86F560EE4E1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advClick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Forma libre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E8411-6CBB-4999-950D-B9EC47D2A70D}" type="datetimeFigureOut">
              <a:rPr lang="es-ES" smtClean="0"/>
              <a:pPr/>
              <a:t>26/04/2011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76A27-6084-4455-90C9-F86F560EE4E1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E8411-6CBB-4999-950D-B9EC47D2A70D}" type="datetimeFigureOut">
              <a:rPr lang="es-ES" smtClean="0"/>
              <a:pPr/>
              <a:t>26/04/2011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76A27-6084-4455-90C9-F86F560EE4E1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advClick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E8411-6CBB-4999-950D-B9EC47D2A70D}" type="datetimeFigureOut">
              <a:rPr lang="es-ES" smtClean="0"/>
              <a:pPr/>
              <a:t>26/04/2011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76A27-6084-4455-90C9-F86F560EE4E1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advClick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E8411-6CBB-4999-950D-B9EC47D2A70D}" type="datetimeFigureOut">
              <a:rPr lang="es-ES" smtClean="0"/>
              <a:pPr/>
              <a:t>26/04/2011</a:t>
            </a:fld>
            <a:endParaRPr lang="es-ES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5976A27-6084-4455-90C9-F86F560EE4E1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9" name="8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  <p:transition advClick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E8411-6CBB-4999-950D-B9EC47D2A70D}" type="datetimeFigureOut">
              <a:rPr lang="es-ES" smtClean="0"/>
              <a:pPr/>
              <a:t>26/04/2011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76A27-6084-4455-90C9-F86F560EE4E1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advClick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E8411-6CBB-4999-950D-B9EC47D2A70D}" type="datetimeFigureOut">
              <a:rPr lang="es-ES" smtClean="0"/>
              <a:pPr/>
              <a:t>26/04/2011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5976A27-6084-4455-90C9-F86F560EE4E1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advClick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246E8411-6CBB-4999-950D-B9EC47D2A70D}" type="datetimeFigureOut">
              <a:rPr lang="es-ES" smtClean="0"/>
              <a:pPr/>
              <a:t>26/04/2011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76A27-6084-4455-90C9-F86F560EE4E1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advClick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Forma libre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Forma libre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46E8411-6CBB-4999-950D-B9EC47D2A70D}" type="datetimeFigureOut">
              <a:rPr lang="es-ES" smtClean="0"/>
              <a:pPr/>
              <a:t>26/04/2011</a:t>
            </a:fld>
            <a:endParaRPr lang="es-E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5976A27-6084-4455-90C9-F86F560EE4E1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advClick="0">
    <p:fade/>
  </p:transition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Administrador\Mis%20documentos\Mi%20m&#250;sica\Anime\school_days_-_waltz.mp3" TargetMode="Externa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 descr="Dark-sid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Rectángulo"/>
          <p:cNvSpPr/>
          <p:nvPr/>
        </p:nvSpPr>
        <p:spPr>
          <a:xfrm>
            <a:off x="4527116" y="3573016"/>
            <a:ext cx="277511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El Gran</a:t>
            </a:r>
          </a:p>
          <a:p>
            <a:pPr algn="ctr"/>
            <a:r>
              <a:rPr lang="es-ES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Imperio</a:t>
            </a:r>
            <a:endParaRPr lang="es-ES" sz="54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2411760" y="1988840"/>
            <a:ext cx="23775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s-ES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CHINA</a:t>
            </a:r>
            <a:endParaRPr lang="es-ES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9" name="8 Elipse"/>
          <p:cNvSpPr/>
          <p:nvPr/>
        </p:nvSpPr>
        <p:spPr>
          <a:xfrm>
            <a:off x="3635896" y="2060848"/>
            <a:ext cx="1994520" cy="1994520"/>
          </a:xfrm>
          <a:prstGeom prst="ellips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Inicio</a:t>
            </a:r>
            <a:endParaRPr lang="es-ES" dirty="0"/>
          </a:p>
        </p:txBody>
      </p:sp>
      <p:sp>
        <p:nvSpPr>
          <p:cNvPr id="12" name="11 Documento">
            <a:hlinkClick r:id="rId4" action="ppaction://hlinksldjump"/>
          </p:cNvPr>
          <p:cNvSpPr/>
          <p:nvPr/>
        </p:nvSpPr>
        <p:spPr>
          <a:xfrm>
            <a:off x="4067944" y="5805264"/>
            <a:ext cx="1274440" cy="853875"/>
          </a:xfrm>
          <a:prstGeom prst="flowChartDocumen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Comenzar</a:t>
            </a:r>
            <a:endParaRPr lang="es-ES" dirty="0"/>
          </a:p>
        </p:txBody>
      </p:sp>
      <p:pic>
        <p:nvPicPr>
          <p:cNvPr id="8" name="school_days_-_waltz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numSld="999" showWhenStopped="0">
                <p:cTn id="5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/>
      <p:bldP spid="7" grpId="0"/>
      <p:bldP spid="9" grpId="1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Dark-sid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Llamada de flecha cuádruple"/>
          <p:cNvSpPr/>
          <p:nvPr/>
        </p:nvSpPr>
        <p:spPr>
          <a:xfrm>
            <a:off x="3275856" y="2204864"/>
            <a:ext cx="2520280" cy="2520280"/>
          </a:xfrm>
          <a:prstGeom prst="quadArrowCallou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Grandes ideas</a:t>
            </a:r>
            <a:endParaRPr lang="es-ES" dirty="0"/>
          </a:p>
        </p:txBody>
      </p:sp>
      <p:sp>
        <p:nvSpPr>
          <p:cNvPr id="6" name="5 Esquina doblada">
            <a:hlinkClick r:id="rId3" action="ppaction://hlinksldjump"/>
          </p:cNvPr>
          <p:cNvSpPr/>
          <p:nvPr/>
        </p:nvSpPr>
        <p:spPr>
          <a:xfrm>
            <a:off x="9324528" y="5661248"/>
            <a:ext cx="1224136" cy="1440160"/>
          </a:xfrm>
          <a:prstGeom prst="foldedCorner">
            <a:avLst>
              <a:gd name="adj" fmla="val 4717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Origami </a:t>
            </a:r>
            <a:endParaRPr lang="es-ES" dirty="0"/>
          </a:p>
        </p:txBody>
      </p:sp>
      <p:sp>
        <p:nvSpPr>
          <p:cNvPr id="8" name="7 Pergamino horizontal">
            <a:hlinkClick r:id="rId4" action="ppaction://hlinksldjump"/>
          </p:cNvPr>
          <p:cNvSpPr/>
          <p:nvPr/>
        </p:nvSpPr>
        <p:spPr>
          <a:xfrm>
            <a:off x="7363761" y="-1827584"/>
            <a:ext cx="1780239" cy="1609336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Ideologías</a:t>
            </a:r>
            <a:endParaRPr lang="es-ES" dirty="0"/>
          </a:p>
        </p:txBody>
      </p:sp>
      <p:sp>
        <p:nvSpPr>
          <p:cNvPr id="9" name="8 Cara sonriente">
            <a:hlinkClick r:id="rId5" action="ppaction://hlinksldjump"/>
          </p:cNvPr>
          <p:cNvSpPr/>
          <p:nvPr/>
        </p:nvSpPr>
        <p:spPr>
          <a:xfrm>
            <a:off x="0" y="6858000"/>
            <a:ext cx="1656184" cy="1656184"/>
          </a:xfrm>
          <a:prstGeom prst="smileyFac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Anime</a:t>
            </a:r>
            <a:endParaRPr lang="es-ES" dirty="0"/>
          </a:p>
        </p:txBody>
      </p:sp>
      <p:sp>
        <p:nvSpPr>
          <p:cNvPr id="10" name="9 Rectángulo">
            <a:hlinkClick r:id="rId6" action="ppaction://hlinksldjump"/>
          </p:cNvPr>
          <p:cNvSpPr/>
          <p:nvPr/>
        </p:nvSpPr>
        <p:spPr>
          <a:xfrm>
            <a:off x="-2484784" y="188640"/>
            <a:ext cx="2232248" cy="136815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Tratamientos de Relajación</a:t>
            </a:r>
            <a:endParaRPr lang="es-ES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16281E-6 C -0.37031 0.00277 -0.74062 0.00555 -0.87326 -0.1124 C -1.0059 -0.23035 -0.84531 -0.60222 -0.79583 -0.70722 C -0.74635 -0.81222 -0.61458 -0.7389 -0.57604 -0.74283 C -0.5375 -0.74677 -0.55121 -0.73913 -0.56493 -0.7315 " pathEditMode="relative" rAng="0" ptsTypes="aaa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" y="-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1.59112E-6 C -0.00677 0.32979 -0.01354 0.6598 -0.12222 0.82123 C -0.2309 0.98265 -0.5552 0.99792 -0.65173 0.96739 C -0.74809 0.93663 -0.72448 0.78816 -0.70052 0.63922 " pathEditMode="relative" rAng="0" ptsTypes="aa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4" y="4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99 -0.0828 C 0.02222 -0.42507 0.03646 -0.76712 0.14705 -0.90334 C 0.25764 -1.03955 0.57743 -0.94404 0.6717 -0.89963 C 0.76597 -0.85523 0.73906 -0.74607 0.71233 -0.63692 " pathEditMode="relative" rAng="0" ptsTypes="aaaA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9" y="-4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639 -0.03677 C 0.46736 -0.02937 0.85833 -0.02174 1.00399 0.08857 C 1.14965 0.19889 1.00659 0.51873 0.95034 0.62534 C 0.89409 0.73196 0.71406 0.71138 0.66632 0.7278 " pathEditMode="relative" rAng="0" ptsTypes="aaaA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7" y="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Dark-sid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14 Recortar rectángulo de esquina diagonal"/>
          <p:cNvSpPr/>
          <p:nvPr/>
        </p:nvSpPr>
        <p:spPr>
          <a:xfrm>
            <a:off x="1353344" y="3645024"/>
            <a:ext cx="914400" cy="914400"/>
          </a:xfrm>
          <a:prstGeom prst="snip2DiagRect">
            <a:avLst>
              <a:gd name="adj1" fmla="val 0"/>
              <a:gd name="adj2" fmla="val 2777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Flor de Loto</a:t>
            </a:r>
            <a:endParaRPr lang="es-ES" dirty="0"/>
          </a:p>
        </p:txBody>
      </p:sp>
      <p:sp>
        <p:nvSpPr>
          <p:cNvPr id="16" name="15 Recortar rectángulo de esquina diagonal"/>
          <p:cNvSpPr/>
          <p:nvPr/>
        </p:nvSpPr>
        <p:spPr>
          <a:xfrm>
            <a:off x="7164288" y="5085184"/>
            <a:ext cx="914400" cy="914400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Ave</a:t>
            </a:r>
            <a:endParaRPr lang="es-ES" dirty="0"/>
          </a:p>
        </p:txBody>
      </p:sp>
      <p:sp>
        <p:nvSpPr>
          <p:cNvPr id="3" name="2 Esquina doblada"/>
          <p:cNvSpPr/>
          <p:nvPr/>
        </p:nvSpPr>
        <p:spPr>
          <a:xfrm>
            <a:off x="899592" y="404664"/>
            <a:ext cx="1224136" cy="1440160"/>
          </a:xfrm>
          <a:prstGeom prst="foldedCorner">
            <a:avLst>
              <a:gd name="adj" fmla="val 47177"/>
            </a:avLst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Origami </a:t>
            </a:r>
            <a:endParaRPr lang="es-ES" dirty="0"/>
          </a:p>
        </p:txBody>
      </p:sp>
      <p:sp>
        <p:nvSpPr>
          <p:cNvPr id="4" name="3 CuadroTexto"/>
          <p:cNvSpPr txBox="1"/>
          <p:nvPr/>
        </p:nvSpPr>
        <p:spPr>
          <a:xfrm>
            <a:off x="2771800" y="1628800"/>
            <a:ext cx="53014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Este es uno de los artes que fue creado mas de mil años</a:t>
            </a:r>
          </a:p>
          <a:p>
            <a:r>
              <a:rPr lang="es-ES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Y con este arte a las figuras se maneja el papel dándole</a:t>
            </a:r>
          </a:p>
          <a:p>
            <a:r>
              <a:rPr lang="es-ES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Diferentes formas desde una flor asta una ave. </a:t>
            </a:r>
            <a:endParaRPr lang="es-ES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6 Imagen" descr="loto_de_origam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24528" y="4437112"/>
            <a:ext cx="2265528" cy="1872208"/>
          </a:xfrm>
          <a:prstGeom prst="rect">
            <a:avLst/>
          </a:prstGeom>
        </p:spPr>
      </p:pic>
      <p:pic>
        <p:nvPicPr>
          <p:cNvPr id="8" name="7 Imagen" descr="origami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628800" y="-1539552"/>
            <a:ext cx="2304256" cy="2365499"/>
          </a:xfrm>
          <a:prstGeom prst="rect">
            <a:avLst/>
          </a:prstGeom>
        </p:spPr>
      </p:pic>
      <p:sp>
        <p:nvSpPr>
          <p:cNvPr id="10" name="9 Llamada de flecha hacia abajo">
            <a:hlinkClick r:id="rId5" action="ppaction://hlinksldjump"/>
          </p:cNvPr>
          <p:cNvSpPr/>
          <p:nvPr/>
        </p:nvSpPr>
        <p:spPr>
          <a:xfrm>
            <a:off x="4139952" y="3717032"/>
            <a:ext cx="914400" cy="914400"/>
          </a:xfrm>
          <a:prstGeom prst="downArrow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ransition advClick="0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598 -0.12789 C -0.28525 -0.42553 -0.45434 -0.72294 -0.59219 -0.73381 C -0.73004 -0.74468 -0.88438 -0.28354 -0.94289 -0.19357 " pathEditMode="relative" rAng="0" ptsTypes="aaA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4" y="-3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024 0.15301 C 0.19375 0.44282 0.27743 0.73287 0.42622 0.85254 C 0.575 0.97222 0.78889 0.92199 1.00295 0.87176 " pathEditMode="relative" rAng="0" ptsTypes="aaA">
                                      <p:cBhvr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6" y="4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3" grpId="0" animBg="1"/>
      <p:bldP spid="4" grpId="0"/>
      <p:bldP spid="10" grpId="1" animBg="1"/>
      <p:bldP spid="10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Dark-sid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Cara sonriente"/>
          <p:cNvSpPr/>
          <p:nvPr/>
        </p:nvSpPr>
        <p:spPr>
          <a:xfrm>
            <a:off x="539552" y="476672"/>
            <a:ext cx="1656184" cy="1656184"/>
          </a:xfrm>
          <a:prstGeom prst="smileyFac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Anime</a:t>
            </a:r>
            <a:endParaRPr lang="es-ES" dirty="0"/>
          </a:p>
        </p:txBody>
      </p:sp>
      <p:sp>
        <p:nvSpPr>
          <p:cNvPr id="5" name="4 CuadroTexto"/>
          <p:cNvSpPr txBox="1"/>
          <p:nvPr/>
        </p:nvSpPr>
        <p:spPr>
          <a:xfrm>
            <a:off x="2699792" y="1052736"/>
            <a:ext cx="638347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El anime es otro arte que a estado en china y a su vez es </a:t>
            </a:r>
          </a:p>
          <a:p>
            <a:r>
              <a:rPr lang="es-ES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Un apoyo para Japón  en las animaciones  donde se a</a:t>
            </a:r>
          </a:p>
          <a:p>
            <a:r>
              <a:rPr lang="es-ES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generado grandes controversias por todo el mundo </a:t>
            </a:r>
          </a:p>
          <a:p>
            <a:r>
              <a:rPr lang="es-ES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Dándonos a  conocer muchas de sus tradiciones, creencias</a:t>
            </a:r>
          </a:p>
          <a:p>
            <a:r>
              <a:rPr lang="es-ES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Y pensamientos filosóficos. </a:t>
            </a:r>
            <a:endParaRPr lang="es-ES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6" name="5 Imagen" descr="school-days-ed-album-ending-them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2708920"/>
            <a:ext cx="2376264" cy="2376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" name="6 Imagen" descr="fma-header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1800" y="5019675"/>
            <a:ext cx="3514725" cy="1838325"/>
          </a:xfrm>
          <a:prstGeom prst="rect">
            <a:avLst/>
          </a:prstGeom>
        </p:spPr>
      </p:pic>
      <p:pic>
        <p:nvPicPr>
          <p:cNvPr id="9" name="8 Imagen" descr="575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8223" y="2852936"/>
            <a:ext cx="1912397" cy="27319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11 Llamada de flecha a la izquierda">
            <a:hlinkClick r:id="rId6" action="ppaction://hlinksldjump"/>
          </p:cNvPr>
          <p:cNvSpPr/>
          <p:nvPr/>
        </p:nvSpPr>
        <p:spPr>
          <a:xfrm>
            <a:off x="3995936" y="3861048"/>
            <a:ext cx="914400" cy="914400"/>
          </a:xfrm>
          <a:prstGeom prst="leftArrow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" name="14 CuadroTexto"/>
          <p:cNvSpPr txBox="1"/>
          <p:nvPr/>
        </p:nvSpPr>
        <p:spPr>
          <a:xfrm>
            <a:off x="4139952" y="4797152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 smtClean="0">
                <a:solidFill>
                  <a:schemeClr val="accent6">
                    <a:lumMod val="50000"/>
                  </a:schemeClr>
                </a:solidFill>
              </a:rPr>
              <a:t>Chibi</a:t>
            </a:r>
            <a:endParaRPr lang="es-ES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15 CuadroTexto"/>
          <p:cNvSpPr txBox="1"/>
          <p:nvPr/>
        </p:nvSpPr>
        <p:spPr>
          <a:xfrm>
            <a:off x="899592" y="5805264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 smtClean="0">
                <a:solidFill>
                  <a:schemeClr val="accent6">
                    <a:lumMod val="50000"/>
                  </a:schemeClr>
                </a:solidFill>
              </a:rPr>
              <a:t>Echii</a:t>
            </a:r>
            <a:endParaRPr lang="es-E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7380312" y="5445224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accent6">
                    <a:lumMod val="50000"/>
                  </a:schemeClr>
                </a:solidFill>
              </a:rPr>
              <a:t>Manga</a:t>
            </a:r>
            <a:endParaRPr lang="es-ES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Click="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26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2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8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700" accel="1000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0"/>
                            </p:stCondLst>
                            <p:childTnLst>
                              <p:par>
                                <p:cTn id="91" presetID="8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7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12" grpId="0" animBg="1"/>
      <p:bldP spid="12" grpId="1" animBg="1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Dark-sid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Pergamino horizontal"/>
          <p:cNvSpPr/>
          <p:nvPr/>
        </p:nvSpPr>
        <p:spPr>
          <a:xfrm>
            <a:off x="467544" y="404664"/>
            <a:ext cx="1780239" cy="1609336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Ideologías</a:t>
            </a:r>
            <a:endParaRPr lang="es-ES" dirty="0"/>
          </a:p>
        </p:txBody>
      </p:sp>
      <p:sp>
        <p:nvSpPr>
          <p:cNvPr id="5" name="4 CuadroTexto"/>
          <p:cNvSpPr txBox="1"/>
          <p:nvPr/>
        </p:nvSpPr>
        <p:spPr>
          <a:xfrm>
            <a:off x="3347864" y="1124744"/>
            <a:ext cx="54425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accent6">
                    <a:lumMod val="50000"/>
                  </a:schemeClr>
                </a:solidFill>
              </a:rPr>
              <a:t>Estos seres humanos son creyentes de distintos </a:t>
            </a:r>
          </a:p>
          <a:p>
            <a:r>
              <a:rPr lang="es-ES" dirty="0" smtClean="0">
                <a:solidFill>
                  <a:schemeClr val="accent6">
                    <a:lumMod val="50000"/>
                  </a:schemeClr>
                </a:solidFill>
              </a:rPr>
              <a:t>Modos de y creadores de muchas de las ideologías</a:t>
            </a:r>
          </a:p>
          <a:p>
            <a:r>
              <a:rPr lang="es-ES" dirty="0" smtClean="0">
                <a:solidFill>
                  <a:schemeClr val="accent6">
                    <a:lumMod val="50000"/>
                  </a:schemeClr>
                </a:solidFill>
              </a:rPr>
              <a:t>Que se han de conocerse por todo el mundo.</a:t>
            </a:r>
            <a:endParaRPr lang="es-E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2765388" y="2636912"/>
            <a:ext cx="28007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 smtClean="0">
                <a:solidFill>
                  <a:schemeClr val="accent6">
                    <a:lumMod val="50000"/>
                  </a:schemeClr>
                </a:solidFill>
              </a:rPr>
              <a:t>Entre ellos se encuentran</a:t>
            </a:r>
          </a:p>
          <a:p>
            <a:pPr algn="ctr"/>
            <a:r>
              <a:rPr lang="es-ES" dirty="0" smtClean="0">
                <a:solidFill>
                  <a:schemeClr val="accent6">
                    <a:lumMod val="50000"/>
                  </a:schemeClr>
                </a:solidFill>
              </a:rPr>
              <a:t> estas ideas religiosas.</a:t>
            </a:r>
            <a:endParaRPr lang="es-E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971600" y="6165304"/>
            <a:ext cx="1090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accent6">
                    <a:lumMod val="50000"/>
                  </a:schemeClr>
                </a:solidFill>
              </a:rPr>
              <a:t>Yin Yang</a:t>
            </a:r>
            <a:endParaRPr lang="es-E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3995936" y="630932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chemeClr val="accent6">
                    <a:lumMod val="50000"/>
                  </a:schemeClr>
                </a:solidFill>
              </a:rPr>
              <a:t>buda</a:t>
            </a:r>
            <a:endParaRPr lang="es-E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7340580" y="6021288"/>
            <a:ext cx="1479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 smtClean="0">
                <a:solidFill>
                  <a:schemeClr val="accent6">
                    <a:lumMod val="50000"/>
                  </a:schemeClr>
                </a:solidFill>
              </a:rPr>
              <a:t>Creación del</a:t>
            </a:r>
          </a:p>
          <a:p>
            <a:pPr algn="ctr"/>
            <a:r>
              <a:rPr lang="es-ES" dirty="0" smtClean="0">
                <a:solidFill>
                  <a:schemeClr val="accent6">
                    <a:lumMod val="50000"/>
                  </a:schemeClr>
                </a:solidFill>
              </a:rPr>
              <a:t>mundo</a:t>
            </a:r>
            <a:endParaRPr lang="es-ES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1" name="10 Imagen" descr="yin_yang_gram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3933056"/>
            <a:ext cx="1800200" cy="1800200"/>
          </a:xfrm>
          <a:prstGeom prst="rect">
            <a:avLst/>
          </a:prstGeom>
        </p:spPr>
      </p:pic>
      <p:sp>
        <p:nvSpPr>
          <p:cNvPr id="12" name="11 Llamada de flecha a la derecha">
            <a:hlinkClick r:id="rId4" action="ppaction://hlinksldjump"/>
          </p:cNvPr>
          <p:cNvSpPr/>
          <p:nvPr/>
        </p:nvSpPr>
        <p:spPr>
          <a:xfrm>
            <a:off x="4283968" y="3861048"/>
            <a:ext cx="914400" cy="914400"/>
          </a:xfrm>
          <a:prstGeom prst="rightArrow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ransition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/>
      <p:bldP spid="12" grpId="0" animBg="1"/>
      <p:bldP spid="1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Dark-sid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Rectángulo"/>
          <p:cNvSpPr/>
          <p:nvPr/>
        </p:nvSpPr>
        <p:spPr>
          <a:xfrm>
            <a:off x="539552" y="404664"/>
            <a:ext cx="2232248" cy="13681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Tratamientos de Relajación</a:t>
            </a:r>
            <a:endParaRPr lang="es-ES" dirty="0"/>
          </a:p>
        </p:txBody>
      </p:sp>
    </p:spTree>
  </p:cSld>
  <p:clrMapOvr>
    <a:masterClrMapping/>
  </p:clrMapOvr>
  <p:transition advClick="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Técnico">
  <a:themeElements>
    <a:clrScheme name="Negro mio">
      <a:dk1>
        <a:sysClr val="windowText" lastClr="000000"/>
      </a:dk1>
      <a:lt1>
        <a:srgbClr val="FFFFFF"/>
      </a:lt1>
      <a:dk2>
        <a:srgbClr val="000000"/>
      </a:dk2>
      <a:lt2>
        <a:srgbClr val="000000"/>
      </a:lt2>
      <a:accent1>
        <a:srgbClr val="938953"/>
      </a:accent1>
      <a:accent2>
        <a:srgbClr val="E36C09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écnico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écnic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482</TotalTime>
  <Words>147</Words>
  <Application>Microsoft Office PowerPoint</Application>
  <PresentationFormat>Presentación en pantalla (4:3)</PresentationFormat>
  <Paragraphs>36</Paragraphs>
  <Slides>6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7" baseType="lpstr">
      <vt:lpstr>Técnico</vt:lpstr>
      <vt:lpstr>Diapositiva 1</vt:lpstr>
      <vt:lpstr>Diapositiva 2</vt:lpstr>
      <vt:lpstr>Diapositiva 3</vt:lpstr>
      <vt:lpstr>Diapositiva 4</vt:lpstr>
      <vt:lpstr>Diapositiva 5</vt:lpstr>
      <vt:lpstr>Diapositiva 6</vt:lpstr>
    </vt:vector>
  </TitlesOfParts>
  <Company>Windows XP Titan Ultimate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Admin</dc:creator>
  <cp:lastModifiedBy>Admin</cp:lastModifiedBy>
  <cp:revision>52</cp:revision>
  <dcterms:created xsi:type="dcterms:W3CDTF">2011-04-25T22:13:30Z</dcterms:created>
  <dcterms:modified xsi:type="dcterms:W3CDTF">2011-04-27T01:32:29Z</dcterms:modified>
</cp:coreProperties>
</file>